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0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9" r:id="rId16"/>
    <p:sldId id="290" r:id="rId17"/>
    <p:sldId id="291" r:id="rId18"/>
    <p:sldId id="292" r:id="rId19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</p14:sldIdLst>
        </p14:section>
        <p14:section name="Appendix" id="{7944945B-8F88-449A-AE70-51A47B20F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1717"/>
    <a:srgbClr val="D82C20"/>
    <a:srgbClr val="E6E6E6"/>
    <a:srgbClr val="B8D432"/>
    <a:srgbClr val="50E6FF"/>
    <a:srgbClr val="51EAF7"/>
    <a:srgbClr val="0DDCFF"/>
    <a:srgbClr val="FFC000"/>
    <a:srgbClr val="18CECE"/>
    <a:srgbClr val="21A3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3962" autoAdjust="0"/>
  </p:normalViewPr>
  <p:slideViewPr>
    <p:cSldViewPr snapToGrid="0">
      <p:cViewPr>
        <p:scale>
          <a:sx n="100" d="100"/>
          <a:sy n="100" d="100"/>
        </p:scale>
        <p:origin x="1890" y="1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48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25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7/5/2021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2.png"/><Relationship Id="rId18" Type="http://schemas.openxmlformats.org/officeDocument/2006/relationships/image" Target="../media/image47.svg"/><Relationship Id="rId26" Type="http://schemas.openxmlformats.org/officeDocument/2006/relationships/image" Target="../media/image55.png"/><Relationship Id="rId3" Type="http://schemas.openxmlformats.org/officeDocument/2006/relationships/image" Target="../media/image34.png"/><Relationship Id="rId21" Type="http://schemas.openxmlformats.org/officeDocument/2006/relationships/image" Target="../media/image50.svg"/><Relationship Id="rId7" Type="http://schemas.openxmlformats.org/officeDocument/2006/relationships/image" Target="../media/image38.emf"/><Relationship Id="rId12" Type="http://schemas.openxmlformats.org/officeDocument/2006/relationships/image" Target="../media/image43.svg"/><Relationship Id="rId17" Type="http://schemas.openxmlformats.org/officeDocument/2006/relationships/image" Target="../media/image46.png"/><Relationship Id="rId25" Type="http://schemas.openxmlformats.org/officeDocument/2006/relationships/image" Target="../media/image54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svg"/><Relationship Id="rId20" Type="http://schemas.openxmlformats.org/officeDocument/2006/relationships/image" Target="../media/image49.png"/><Relationship Id="rId29" Type="http://schemas.openxmlformats.org/officeDocument/2006/relationships/image" Target="../media/image5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24" Type="http://schemas.openxmlformats.org/officeDocument/2006/relationships/image" Target="../media/image53.pn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23" Type="http://schemas.openxmlformats.org/officeDocument/2006/relationships/image" Target="../media/image52.svg"/><Relationship Id="rId28" Type="http://schemas.openxmlformats.org/officeDocument/2006/relationships/image" Target="../media/image57.pn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23.svg"/><Relationship Id="rId22" Type="http://schemas.openxmlformats.org/officeDocument/2006/relationships/image" Target="../media/image51.png"/><Relationship Id="rId27" Type="http://schemas.openxmlformats.org/officeDocument/2006/relationships/image" Target="../media/image5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6.emf"/><Relationship Id="rId3" Type="http://schemas.openxmlformats.org/officeDocument/2006/relationships/image" Target="../media/image40.png"/><Relationship Id="rId7" Type="http://schemas.openxmlformats.org/officeDocument/2006/relationships/image" Target="../media/image38.emf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svg"/><Relationship Id="rId11" Type="http://schemas.openxmlformats.org/officeDocument/2006/relationships/image" Target="../media/image44.png"/><Relationship Id="rId5" Type="http://schemas.openxmlformats.org/officeDocument/2006/relationships/image" Target="../media/image61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Mark OT Light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r SemiBold" panose="020B0502030000000004" pitchFamily="34" charset="0"/>
              <a:ea typeface="Inter SemiBold" panose="020B0502030000000004" pitchFamily="34" charset="0"/>
              <a:cs typeface="Mark OT Light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" panose="020B0502040204020203" pitchFamily="34" charset="0"/>
                <a:ea typeface="Inter SemiBold" panose="020B0502030000000004" pitchFamily="34" charset="0"/>
                <a:cs typeface="Segoe UI" panose="020B05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Picture 4" descr="Dots grid design - Transparent PNG &amp; SVG vector file">
            <a:extLst>
              <a:ext uri="{FF2B5EF4-FFF2-40B4-BE49-F238E27FC236}">
                <a16:creationId xmlns:a16="http://schemas.microsoft.com/office/drawing/2014/main" id="{8F30AD1D-F694-4F92-96BB-3B6A0F197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625" r="44134" b="58543"/>
          <a:stretch/>
        </p:blipFill>
        <p:spPr bwMode="auto">
          <a:xfrm>
            <a:off x="12558109" y="4120807"/>
            <a:ext cx="2335173" cy="17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0A946C-52ED-4056-8C4B-A66B695FD614}"/>
              </a:ext>
            </a:extLst>
          </p:cNvPr>
          <p:cNvGrpSpPr/>
          <p:nvPr/>
        </p:nvGrpSpPr>
        <p:grpSpPr>
          <a:xfrm>
            <a:off x="5801181" y="3705736"/>
            <a:ext cx="1580778" cy="1067992"/>
            <a:chOff x="3173611" y="1388218"/>
            <a:chExt cx="1580778" cy="1067992"/>
          </a:xfrm>
        </p:grpSpPr>
        <p:pic>
          <p:nvPicPr>
            <p:cNvPr id="177" name="Graphic 246">
              <a:extLst>
                <a:ext uri="{FF2B5EF4-FFF2-40B4-BE49-F238E27FC236}">
                  <a16:creationId xmlns:a16="http://schemas.microsoft.com/office/drawing/2014/main" id="{910A38DC-E31C-4E23-A66B-4F341DB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199007" y="1388218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51A29B-5BD2-4D8A-B869-0B31333E3362}"/>
                </a:ext>
              </a:extLst>
            </p:cNvPr>
            <p:cNvGrpSpPr/>
            <p:nvPr/>
          </p:nvGrpSpPr>
          <p:grpSpPr>
            <a:xfrm>
              <a:off x="3317689" y="1686946"/>
              <a:ext cx="28800" cy="497020"/>
              <a:chOff x="962901" y="1724408"/>
              <a:chExt cx="28800" cy="49702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6ACC9B4-13BB-400C-B0D9-00D526B9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D51B5F3-BF02-4774-8F98-286149ED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0DFFFAD-C2DE-43D0-A7D7-A921B83DE4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2F7A309-F2F1-4FD4-B3D9-190BAD64F69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94CC17-C1DF-4A8C-8E21-BDF352AB62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C7E5D62-942F-4047-8E80-F782A2E847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2811E21-49DA-4813-838A-C7DCFBF0F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E8C655-49EE-4AD6-A1BC-B5D305722A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4C99EDB-CC88-4BD6-A8C4-8F770773C4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B34E297-FE7F-47EA-A9A6-7D89BD028916}"/>
                </a:ext>
              </a:extLst>
            </p:cNvPr>
            <p:cNvGrpSpPr/>
            <p:nvPr/>
          </p:nvGrpSpPr>
          <p:grpSpPr>
            <a:xfrm>
              <a:off x="3210937" y="1785579"/>
              <a:ext cx="242303" cy="242303"/>
              <a:chOff x="1201998" y="1837190"/>
              <a:chExt cx="242303" cy="24230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176C999-0475-4681-BFFD-5B144DAAAA5D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35C65D5-55FB-4DFA-B412-B3484539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A705A2-4666-4515-953E-AFFCE005D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98" y="2315045"/>
              <a:ext cx="85209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Graphic 246">
              <a:extLst>
                <a:ext uri="{FF2B5EF4-FFF2-40B4-BE49-F238E27FC236}">
                  <a16:creationId xmlns:a16="http://schemas.microsoft.com/office/drawing/2014/main" id="{4534DCFC-5308-497F-8F02-42B5E0FB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120018" y="2164348"/>
              <a:ext cx="291862" cy="291862"/>
            </a:xfrm>
            <a:prstGeom prst="rect">
              <a:avLst/>
            </a:prstGeom>
            <a:effectLst>
              <a:outerShdw blurRad="50800" dir="5400000" algn="ctr" rotWithShape="0">
                <a:srgbClr val="EF3E2B">
                  <a:alpha val="66000"/>
                </a:srgbClr>
              </a:outerShdw>
            </a:effectLst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F9E842-BE94-4BDC-BCD0-8A8A8F38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07" y="2313676"/>
              <a:ext cx="217128" cy="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96A40A1-C625-4584-8F52-5BA62EDA8C7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662" y="2299276"/>
              <a:ext cx="0" cy="2880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253891-B956-4510-AD76-57D4E118CC9B}"/>
                </a:ext>
              </a:extLst>
            </p:cNvPr>
            <p:cNvCxnSpPr>
              <a:cxnSpLocks/>
            </p:cNvCxnSpPr>
            <p:nvPr/>
          </p:nvCxnSpPr>
          <p:spPr>
            <a:xfrm>
              <a:off x="4754389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659E0E-3AE6-4EAF-9798-CF0151ED8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25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4620702-3E56-49CF-A00C-88DEED0625DF}"/>
                </a:ext>
              </a:extLst>
            </p:cNvPr>
            <p:cNvGrpSpPr/>
            <p:nvPr/>
          </p:nvGrpSpPr>
          <p:grpSpPr>
            <a:xfrm>
              <a:off x="3655612" y="2189128"/>
              <a:ext cx="242303" cy="242303"/>
              <a:chOff x="1361361" y="2556047"/>
              <a:chExt cx="242303" cy="24230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000376D-BF9A-4084-8882-46C8E15EC45D}"/>
                  </a:ext>
                </a:extLst>
              </p:cNvPr>
              <p:cNvSpPr/>
              <p:nvPr/>
            </p:nvSpPr>
            <p:spPr>
              <a:xfrm>
                <a:off x="1361361" y="2556047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  <a:effectLst>
                <a:outerShdw blurRad="50800" dir="5400000" sx="142000" sy="142000" algn="ctr" rotWithShape="0">
                  <a:srgbClr val="FFC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8A9A13BC-62FD-4493-A73F-59BBC9C47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887" y="2612698"/>
                <a:ext cx="95250" cy="133350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6B2B614-3496-4D17-B0F2-2A66067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611" y="2192262"/>
              <a:ext cx="284798" cy="238863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C315AF-4323-4216-8F92-ECC226050D33}"/>
              </a:ext>
            </a:extLst>
          </p:cNvPr>
          <p:cNvGrpSpPr/>
          <p:nvPr/>
        </p:nvGrpSpPr>
        <p:grpSpPr>
          <a:xfrm>
            <a:off x="4403900" y="2010956"/>
            <a:ext cx="2779939" cy="1407850"/>
            <a:chOff x="675452" y="1101707"/>
            <a:chExt cx="2779939" cy="140785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F8DCA7F-F8B9-4ABE-81F5-C39325141A7C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B3A7D5B1-58B7-4A14-98B1-3989B241223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04C4613-DD50-4B3B-98B5-032B80259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4195B94-B63B-48D2-9497-6201BDA26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EF4E6825-5FDD-46E3-801A-2F906C908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ECD6F7B-9D6E-440A-AA8E-87E4F8AA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49A661-1919-403F-97B8-FADDB5BFE8AA}"/>
                </a:ext>
              </a:extLst>
            </p:cNvPr>
            <p:cNvSpPr/>
            <p:nvPr/>
          </p:nvSpPr>
          <p:spPr bwMode="auto">
            <a:xfrm>
              <a:off x="675452" y="1101707"/>
              <a:ext cx="1195514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Custom </a:t>
              </a:r>
              <a:b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2AEC7CD-3495-4C34-A059-A08B8F9DE5BA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1790A59-9AD5-47BA-9A93-462FC5EF122E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42393A-3722-4DAD-B611-153539E7BFBC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Database</a:t>
              </a: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E348689C-63AC-43BD-81C4-EAADEC691A9F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7653C18-E415-486E-BE9F-61C4DA27D751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aphic 15">
              <a:extLst>
                <a:ext uri="{FF2B5EF4-FFF2-40B4-BE49-F238E27FC236}">
                  <a16:creationId xmlns:a16="http://schemas.microsoft.com/office/drawing/2014/main" id="{44A7229C-50B3-40B6-896C-48CE2E5C47AB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EB32300-21D1-42B5-BA4D-9A7AFAD80F61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9DD264-BEC4-4CDD-B33C-C1750E6A2436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41B374-E1E2-4F85-9088-F0FDB411622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22250B9-8B42-457A-B4B8-8176E1838061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29FB7441-5303-4CF6-B290-5C5ED2A6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F1329A-6E90-4155-AE17-44875A796CD8}"/>
                </a:ext>
              </a:extLst>
            </p:cNvPr>
            <p:cNvGrpSpPr/>
            <p:nvPr/>
          </p:nvGrpSpPr>
          <p:grpSpPr>
            <a:xfrm>
              <a:off x="1798224" y="2075077"/>
              <a:ext cx="243911" cy="191908"/>
              <a:chOff x="3495443" y="3272358"/>
              <a:chExt cx="356949" cy="2808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F5F7FC5F-BE3A-4449-9647-A284027259B7}"/>
                  </a:ext>
                </a:extLst>
              </p:cNvPr>
              <p:cNvGrpSpPr/>
              <p:nvPr/>
            </p:nvGrpSpPr>
            <p:grpSpPr>
              <a:xfrm>
                <a:off x="3495443" y="3272358"/>
                <a:ext cx="226554" cy="280846"/>
                <a:chOff x="3892785" y="3271644"/>
                <a:chExt cx="226554" cy="28084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E5EB53B5-2EC7-4BF8-BE6F-EC940B8453DF}"/>
                    </a:ext>
                  </a:extLst>
                </p:cNvPr>
                <p:cNvSpPr/>
                <p:nvPr/>
              </p:nvSpPr>
              <p:spPr bwMode="auto">
                <a:xfrm>
                  <a:off x="3892785" y="3271644"/>
                  <a:ext cx="159544" cy="19262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4FC7E8"/>
                    </a:gs>
                    <a:gs pos="100000">
                      <a:srgbClr val="2698BF"/>
                    </a:gs>
                  </a:gsLst>
                  <a:lin ang="5400000" scaled="0"/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FE4D6841-66B7-47F8-AFBE-3B2658AC37DC}"/>
                    </a:ext>
                  </a:extLst>
                </p:cNvPr>
                <p:cNvSpPr/>
                <p:nvPr/>
              </p:nvSpPr>
              <p:spPr bwMode="auto">
                <a:xfrm>
                  <a:off x="3959795" y="3359866"/>
                  <a:ext cx="159544" cy="192624"/>
                </a:xfrm>
                <a:prstGeom prst="roundRect">
                  <a:avLst/>
                </a:prstGeom>
                <a:solidFill>
                  <a:srgbClr val="50E6FF">
                    <a:alpha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9E211DC4-734A-43C8-B83A-19303816B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3373" y="3359866"/>
                <a:ext cx="98550" cy="98550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B8072D62-2660-46A8-9746-9D64330C0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1275" y="3424944"/>
                <a:ext cx="121117" cy="121117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2539D0A-5E5A-469E-9FCD-05909A52A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D2BE7CE-93F8-4FD3-8E76-F9955E53A3CD}"/>
                </a:ext>
              </a:extLst>
            </p:cNvPr>
            <p:cNvSpPr/>
            <p:nvPr/>
          </p:nvSpPr>
          <p:spPr bwMode="auto">
            <a:xfrm>
              <a:off x="1297937" y="1771815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Replication</a:t>
              </a:r>
              <a:b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mechanism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91F124-120D-463E-86C1-85780F6403DE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75A72EA-ADA1-4738-A72A-E184EAD43FE0}"/>
                </a:ext>
              </a:extLst>
            </p:cNvPr>
            <p:cNvSpPr/>
            <p:nvPr/>
          </p:nvSpPr>
          <p:spPr bwMode="auto">
            <a:xfrm>
              <a:off x="2379132" y="2061429"/>
              <a:ext cx="1017866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6E5745-4FFB-4EB5-B84B-49D93EC75093}"/>
                </a:ext>
              </a:extLst>
            </p:cNvPr>
            <p:cNvGrpSpPr/>
            <p:nvPr/>
          </p:nvGrpSpPr>
          <p:grpSpPr>
            <a:xfrm>
              <a:off x="2412499" y="2082708"/>
              <a:ext cx="957453" cy="188886"/>
              <a:chOff x="3120777" y="2389446"/>
              <a:chExt cx="957453" cy="188886"/>
            </a:xfrm>
          </p:grpSpPr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21A02B55-53EC-4FCB-BC71-4CA91A6B6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120777" y="2394345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0AA40DCE-0675-4CCD-A441-761A97864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3345127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4177EE9-D861-4686-A8D3-9E1C9EE4F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3550427" y="2389447"/>
                <a:ext cx="178909" cy="178493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F6A65FF2-8A42-424B-ACB7-3B9846DA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3722335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9122F956-6473-411F-A2EB-5B1F5BB71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rcRect/>
              <a:stretch/>
            </p:blipFill>
            <p:spPr>
              <a:xfrm>
                <a:off x="3899737" y="2389447"/>
                <a:ext cx="178493" cy="178493"/>
              </a:xfrm>
              <a:prstGeom prst="rect">
                <a:avLst/>
              </a:prstGeom>
            </p:spPr>
          </p:pic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38166A1-73EC-4894-BEF1-4A660FD17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A82B9-64D9-4A01-B430-2C2C499A5307}"/>
              </a:ext>
            </a:extLst>
          </p:cNvPr>
          <p:cNvGrpSpPr/>
          <p:nvPr/>
        </p:nvGrpSpPr>
        <p:grpSpPr>
          <a:xfrm>
            <a:off x="7156441" y="4775524"/>
            <a:ext cx="2482475" cy="1119471"/>
            <a:chOff x="972916" y="1390086"/>
            <a:chExt cx="2482475" cy="1119471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A797A9-D1D9-4981-BE04-DC6E648ED0FA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DBEA8E99-845B-4D45-B63B-85DBA02F44D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89834A4-37FC-4C1F-B932-5FB9CEFAA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96FD868-BC1D-472C-9EAA-4B0F27481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5DD1BE0-91A7-4BF4-B1DE-292639233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DB515A-03DF-4A7E-A414-24DFB27E4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98A249-D5B5-4766-93B4-E2A1A82E2374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D130F47-A294-4C91-8087-27E5813DF5A7}"/>
                </a:ext>
              </a:extLst>
            </p:cNvPr>
            <p:cNvCxnSpPr>
              <a:cxnSpLocks/>
              <a:endCxn id="209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F280303-FA24-4889-81FA-65E2DDB604D4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On-Prem</a:t>
              </a:r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078E7228-3CCE-4EBB-933B-4716630980A4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84F1E60-8E7E-4DB8-8110-BCB2D3DB546C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4" name="Graphic 15">
              <a:extLst>
                <a:ext uri="{FF2B5EF4-FFF2-40B4-BE49-F238E27FC236}">
                  <a16:creationId xmlns:a16="http://schemas.microsoft.com/office/drawing/2014/main" id="{4833E185-9FB6-487B-B5C1-9D7321110C16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15D032-0F15-4B24-B6C5-18D6BE3C8490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50DEF81-38FE-4D0C-ABAD-C3017B507382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E2044A-9BFA-45DB-B533-B5B280DD869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D5A6777-FE6A-4FFE-89D9-AA9F527B33D4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56B8C5D2-8FCA-46F8-AF2E-549C1327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5F9B73A-62D4-43B1-B275-D6516863A71F}"/>
                </a:ext>
              </a:extLst>
            </p:cNvPr>
            <p:cNvGrpSpPr/>
            <p:nvPr/>
          </p:nvGrpSpPr>
          <p:grpSpPr>
            <a:xfrm>
              <a:off x="1808580" y="2072300"/>
              <a:ext cx="210640" cy="210640"/>
              <a:chOff x="1749335" y="2017930"/>
              <a:chExt cx="316117" cy="316117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BF90BD5-954B-4D99-9F82-F85D2BEBB4CB}"/>
                  </a:ext>
                </a:extLst>
              </p:cNvPr>
              <p:cNvSpPr/>
              <p:nvPr/>
            </p:nvSpPr>
            <p:spPr>
              <a:xfrm>
                <a:off x="1749335" y="2017930"/>
                <a:ext cx="316117" cy="3161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7A6B10-1C7B-4CAA-953A-431BE4B1FA4E}"/>
                  </a:ext>
                </a:extLst>
              </p:cNvPr>
              <p:cNvGrpSpPr/>
              <p:nvPr/>
            </p:nvGrpSpPr>
            <p:grpSpPr>
              <a:xfrm>
                <a:off x="1810767" y="2099963"/>
                <a:ext cx="193253" cy="152050"/>
                <a:chOff x="3495443" y="3272358"/>
                <a:chExt cx="356949" cy="280846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54A88203-E577-4E63-821D-F31BFA1F9BBF}"/>
                    </a:ext>
                  </a:extLst>
                </p:cNvPr>
                <p:cNvGrpSpPr/>
                <p:nvPr/>
              </p:nvGrpSpPr>
              <p:grpSpPr>
                <a:xfrm>
                  <a:off x="3495443" y="3272358"/>
                  <a:ext cx="226554" cy="280846"/>
                  <a:chOff x="3892785" y="3271644"/>
                  <a:chExt cx="226554" cy="280846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613A04DB-62FE-4697-BC31-A03A91A9E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92785" y="3271644"/>
                    <a:ext cx="159544" cy="1926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4FC7E8"/>
                      </a:gs>
                      <a:gs pos="100000">
                        <a:srgbClr val="2698BF"/>
                      </a:gs>
                    </a:gsLst>
                    <a:lin ang="5400000" scaled="0"/>
                    <a:tileRect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DE8E14F8-16D1-4D53-A7B2-6AEACFA31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9795" y="3359866"/>
                    <a:ext cx="159544" cy="192624"/>
                  </a:xfrm>
                  <a:prstGeom prst="roundRect">
                    <a:avLst/>
                  </a:prstGeom>
                  <a:solidFill>
                    <a:srgbClr val="50E6FF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14" name="Freeform 43">
                  <a:extLst>
                    <a:ext uri="{FF2B5EF4-FFF2-40B4-BE49-F238E27FC236}">
                      <a16:creationId xmlns:a16="http://schemas.microsoft.com/office/drawing/2014/main" id="{CF69B134-DE46-4CA4-8CF9-587C20781F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43373" y="3359866"/>
                  <a:ext cx="98550" cy="98550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43">
                  <a:extLst>
                    <a:ext uri="{FF2B5EF4-FFF2-40B4-BE49-F238E27FC236}">
                      <a16:creationId xmlns:a16="http://schemas.microsoft.com/office/drawing/2014/main" id="{94AA18EE-0185-4422-B014-6BD541C2C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1275" y="3424944"/>
                  <a:ext cx="121117" cy="121117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8EFE193-E495-4A04-92F7-01B831BA0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AB3FA55-7640-4865-90DC-AAB94700B6B7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EF3DE1-D188-424A-AD99-EEF859628421}"/>
                </a:ext>
              </a:extLst>
            </p:cNvPr>
            <p:cNvSpPr/>
            <p:nvPr/>
          </p:nvSpPr>
          <p:spPr bwMode="auto">
            <a:xfrm>
              <a:off x="2379131" y="2061429"/>
              <a:ext cx="659343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0D858BEB-5225-47C2-BA58-40ED276D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12499" y="2087607"/>
              <a:ext cx="183987" cy="183987"/>
            </a:xfrm>
            <a:prstGeom prst="rect">
              <a:avLst/>
            </a:prstGeom>
          </p:spPr>
        </p:pic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50B4D662-6BD3-43FC-B7ED-6398873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2636849" y="2082708"/>
              <a:ext cx="183987" cy="183987"/>
            </a:xfrm>
            <a:prstGeom prst="rect">
              <a:avLst/>
            </a:prstGeom>
          </p:spPr>
        </p:pic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7E61D993-83A0-439E-AC5D-0F9A3361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2826732" y="2082708"/>
              <a:ext cx="183987" cy="183987"/>
            </a:xfrm>
            <a:prstGeom prst="rect">
              <a:avLst/>
            </a:prstGeom>
          </p:spPr>
        </p:pic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F9EF967-C7D4-44B2-AE9A-7B18926EE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F2F9D60-C7A1-4687-B636-BC4D057E90DC}"/>
              </a:ext>
            </a:extLst>
          </p:cNvPr>
          <p:cNvGrpSpPr/>
          <p:nvPr/>
        </p:nvGrpSpPr>
        <p:grpSpPr>
          <a:xfrm>
            <a:off x="831097" y="1046685"/>
            <a:ext cx="3370054" cy="2129259"/>
            <a:chOff x="467378" y="-60455"/>
            <a:chExt cx="3370054" cy="2129259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01C3B1F-6425-4F5B-8AFF-8BA178227359}"/>
                </a:ext>
              </a:extLst>
            </p:cNvPr>
            <p:cNvGrpSpPr/>
            <p:nvPr/>
          </p:nvGrpSpPr>
          <p:grpSpPr>
            <a:xfrm>
              <a:off x="467378" y="-60455"/>
              <a:ext cx="3321323" cy="2123658"/>
              <a:chOff x="597144" y="186126"/>
              <a:chExt cx="3321323" cy="2123658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EA56686-C937-4715-8B6E-5CBD88C0570C}"/>
                  </a:ext>
                </a:extLst>
              </p:cNvPr>
              <p:cNvGrpSpPr/>
              <p:nvPr/>
            </p:nvGrpSpPr>
            <p:grpSpPr>
              <a:xfrm>
                <a:off x="928662" y="186126"/>
                <a:ext cx="209600" cy="215333"/>
                <a:chOff x="1212457" y="512757"/>
                <a:chExt cx="231789" cy="23813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3627EB03-72A4-44B5-843A-CA1393ED196D}"/>
                    </a:ext>
                  </a:extLst>
                </p:cNvPr>
                <p:cNvSpPr/>
                <p:nvPr/>
              </p:nvSpPr>
              <p:spPr bwMode="auto">
                <a:xfrm>
                  <a:off x="1212457" y="512762"/>
                  <a:ext cx="231775" cy="238125"/>
                </a:xfrm>
                <a:prstGeom prst="roundRect">
                  <a:avLst>
                    <a:gd name="adj" fmla="val 8448"/>
                  </a:avLst>
                </a:prstGeom>
                <a:gradFill flip="none" rotWithShape="1">
                  <a:gsLst>
                    <a:gs pos="0">
                      <a:srgbClr val="378FE4"/>
                    </a:gs>
                    <a:gs pos="50000">
                      <a:srgbClr val="358CE3"/>
                    </a:gs>
                    <a:gs pos="100000">
                      <a:srgbClr val="378FE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0BDCC821-F814-43D8-826D-85C76E857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24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E622F97-C19D-4B18-A0B2-F040E0D4E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82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BBBEDE3-EDF1-4883-AE55-287E9DC6C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846" y="593719"/>
                  <a:ext cx="23040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6A98EA-5530-4C91-859C-7B5633EFB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3846" y="673889"/>
                  <a:ext cx="230400" cy="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</p:grp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75E6309-27D5-4334-AF81-C1F354FCF4D0}"/>
                  </a:ext>
                </a:extLst>
              </p:cNvPr>
              <p:cNvSpPr/>
              <p:nvPr/>
            </p:nvSpPr>
            <p:spPr bwMode="auto">
              <a:xfrm>
                <a:off x="1110263" y="718826"/>
                <a:ext cx="1390500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SQL 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Server</a:t>
                </a:r>
                <a:endParaRPr lang="en-US" sz="1000" b="1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6A3B1DEC-BCAB-47F7-8DE3-45B4049C2E88}"/>
                  </a:ext>
                </a:extLst>
              </p:cNvPr>
              <p:cNvCxnSpPr>
                <a:cxnSpLocks/>
                <a:endCxn id="269" idx="0"/>
              </p:cNvCxnSpPr>
              <p:nvPr/>
            </p:nvCxnSpPr>
            <p:spPr>
              <a:xfrm>
                <a:off x="1041323" y="408263"/>
                <a:ext cx="0" cy="4671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C2EFDCA-6F3C-4A06-A590-CEB4DCD12915}"/>
                  </a:ext>
                </a:extLst>
              </p:cNvPr>
              <p:cNvSpPr/>
              <p:nvPr/>
            </p:nvSpPr>
            <p:spPr bwMode="auto">
              <a:xfrm>
                <a:off x="597144" y="1678236"/>
                <a:ext cx="884519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On-Prem</a:t>
                </a:r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71C18C6F-8A1F-49C7-9831-080081DE4C48}"/>
                  </a:ext>
                </a:extLst>
              </p:cNvPr>
              <p:cNvSpPr/>
              <p:nvPr/>
            </p:nvSpPr>
            <p:spPr bwMode="auto">
              <a:xfrm>
                <a:off x="676084" y="1155590"/>
                <a:ext cx="730474" cy="294544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A202C"/>
                  </a:gs>
                  <a:gs pos="100000">
                    <a:srgbClr val="50E6FF">
                      <a:alpha val="0"/>
                    </a:srgbClr>
                  </a:gs>
                </a:gsLst>
                <a:lin ang="189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4821CB96-F2C9-4335-BB18-80F790465D02}"/>
                  </a:ext>
                </a:extLst>
              </p:cNvPr>
              <p:cNvSpPr/>
              <p:nvPr/>
            </p:nvSpPr>
            <p:spPr bwMode="auto">
              <a:xfrm>
                <a:off x="676084" y="1450135"/>
                <a:ext cx="730474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aphic 15">
                <a:extLst>
                  <a:ext uri="{FF2B5EF4-FFF2-40B4-BE49-F238E27FC236}">
                    <a16:creationId xmlns:a16="http://schemas.microsoft.com/office/drawing/2014/main" id="{47C9ADF5-564F-4EA7-84F3-1BA43E4EDEF4}"/>
                  </a:ext>
                </a:extLst>
              </p:cNvPr>
              <p:cNvGrpSpPr/>
              <p:nvPr/>
            </p:nvGrpSpPr>
            <p:grpSpPr>
              <a:xfrm>
                <a:off x="922023" y="1508919"/>
                <a:ext cx="234295" cy="310686"/>
                <a:chOff x="5453158" y="4633054"/>
                <a:chExt cx="201192" cy="266791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BFA65ADD-7066-4DFB-B8D1-D9124C9A5A0B}"/>
                    </a:ext>
                  </a:extLst>
                </p:cNvPr>
                <p:cNvSpPr/>
                <p:nvPr/>
              </p:nvSpPr>
              <p:spPr>
                <a:xfrm>
                  <a:off x="5453158" y="4669463"/>
                  <a:ext cx="201192" cy="230382"/>
                </a:xfrm>
                <a:custGeom>
                  <a:avLst/>
                  <a:gdLst>
                    <a:gd name="connsiteX0" fmla="*/ 100596 w 201192"/>
                    <a:gd name="connsiteY0" fmla="*/ 36409 h 230382"/>
                    <a:gd name="connsiteX1" fmla="*/ 0 w 201192"/>
                    <a:gd name="connsiteY1" fmla="*/ 0 h 230382"/>
                    <a:gd name="connsiteX2" fmla="*/ 0 w 201192"/>
                    <a:gd name="connsiteY2" fmla="*/ 193973 h 230382"/>
                    <a:gd name="connsiteX3" fmla="*/ 99184 w 201192"/>
                    <a:gd name="connsiteY3" fmla="*/ 230382 h 230382"/>
                    <a:gd name="connsiteX4" fmla="*/ 100596 w 201192"/>
                    <a:gd name="connsiteY4" fmla="*/ 230382 h 230382"/>
                    <a:gd name="connsiteX5" fmla="*/ 201192 w 201192"/>
                    <a:gd name="connsiteY5" fmla="*/ 193973 h 230382"/>
                    <a:gd name="connsiteX6" fmla="*/ 201192 w 201192"/>
                    <a:gd name="connsiteY6" fmla="*/ 0 h 230382"/>
                    <a:gd name="connsiteX7" fmla="*/ 100596 w 201192"/>
                    <a:gd name="connsiteY7" fmla="*/ 36409 h 23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192" h="230382">
                      <a:moveTo>
                        <a:pt x="100596" y="36409"/>
                      </a:moveTo>
                      <a:cubicBezTo>
                        <a:pt x="45041" y="36409"/>
                        <a:pt x="0" y="20716"/>
                        <a:pt x="0" y="0"/>
                      </a:cubicBezTo>
                      <a:lnTo>
                        <a:pt x="0" y="193973"/>
                      </a:lnTo>
                      <a:cubicBezTo>
                        <a:pt x="0" y="213904"/>
                        <a:pt x="44256" y="230068"/>
                        <a:pt x="99184" y="230382"/>
                      </a:cubicBezTo>
                      <a:lnTo>
                        <a:pt x="100596" y="230382"/>
                      </a:lnTo>
                      <a:cubicBezTo>
                        <a:pt x="156151" y="230382"/>
                        <a:pt x="201192" y="214689"/>
                        <a:pt x="201192" y="193973"/>
                      </a:cubicBezTo>
                      <a:lnTo>
                        <a:pt x="201192" y="0"/>
                      </a:lnTo>
                      <a:cubicBezTo>
                        <a:pt x="201192" y="20245"/>
                        <a:pt x="156151" y="36409"/>
                        <a:pt x="100596" y="36409"/>
                      </a:cubicBezTo>
                      <a:close/>
                    </a:path>
                  </a:pathLst>
                </a:custGeom>
                <a:solidFill>
                  <a:srgbClr val="005BA1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2ADA570A-EF7E-4AD5-819E-33E1B111E906}"/>
                    </a:ext>
                  </a:extLst>
                </p:cNvPr>
                <p:cNvSpPr/>
                <p:nvPr/>
              </p:nvSpPr>
              <p:spPr>
                <a:xfrm>
                  <a:off x="5453158" y="4633054"/>
                  <a:ext cx="201192" cy="72818"/>
                </a:xfrm>
                <a:custGeom>
                  <a:avLst/>
                  <a:gdLst>
                    <a:gd name="connsiteX0" fmla="*/ 201192 w 201192"/>
                    <a:gd name="connsiteY0" fmla="*/ 36409 h 72818"/>
                    <a:gd name="connsiteX1" fmla="*/ 100596 w 201192"/>
                    <a:gd name="connsiteY1" fmla="*/ 72818 h 72818"/>
                    <a:gd name="connsiteX2" fmla="*/ 0 w 201192"/>
                    <a:gd name="connsiteY2" fmla="*/ 36409 h 72818"/>
                    <a:gd name="connsiteX3" fmla="*/ 100596 w 201192"/>
                    <a:gd name="connsiteY3" fmla="*/ 0 h 72818"/>
                    <a:gd name="connsiteX4" fmla="*/ 201192 w 201192"/>
                    <a:gd name="connsiteY4" fmla="*/ 36409 h 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192" h="72818">
                      <a:moveTo>
                        <a:pt x="201192" y="36409"/>
                      </a:moveTo>
                      <a:cubicBezTo>
                        <a:pt x="201192" y="56654"/>
                        <a:pt x="156151" y="72818"/>
                        <a:pt x="100596" y="72818"/>
                      </a:cubicBezTo>
                      <a:cubicBezTo>
                        <a:pt x="45041" y="72818"/>
                        <a:pt x="0" y="57125"/>
                        <a:pt x="0" y="36409"/>
                      </a:cubicBezTo>
                      <a:cubicBezTo>
                        <a:pt x="0" y="15694"/>
                        <a:pt x="45041" y="0"/>
                        <a:pt x="100596" y="0"/>
                      </a:cubicBezTo>
                      <a:cubicBezTo>
                        <a:pt x="156151" y="0"/>
                        <a:pt x="201192" y="15694"/>
                        <a:pt x="201192" y="36409"/>
                      </a:cubicBezTo>
                    </a:path>
                  </a:pathLst>
                </a:custGeom>
                <a:solidFill>
                  <a:srgbClr val="E8E8E8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A52C8E26-C48E-4A60-AE5E-5CB0E3131B8B}"/>
                    </a:ext>
                  </a:extLst>
                </p:cNvPr>
                <p:cNvSpPr/>
                <p:nvPr/>
              </p:nvSpPr>
              <p:spPr>
                <a:xfrm>
                  <a:off x="5476541" y="4643412"/>
                  <a:ext cx="154425" cy="46296"/>
                </a:xfrm>
                <a:custGeom>
                  <a:avLst/>
                  <a:gdLst>
                    <a:gd name="connsiteX0" fmla="*/ 154425 w 154425"/>
                    <a:gd name="connsiteY0" fmla="*/ 23070 h 46296"/>
                    <a:gd name="connsiteX1" fmla="*/ 77213 w 154425"/>
                    <a:gd name="connsiteY1" fmla="*/ 46296 h 46296"/>
                    <a:gd name="connsiteX2" fmla="*/ 0 w 154425"/>
                    <a:gd name="connsiteY2" fmla="*/ 23070 h 46296"/>
                    <a:gd name="connsiteX3" fmla="*/ 77213 w 154425"/>
                    <a:gd name="connsiteY3" fmla="*/ 0 h 46296"/>
                    <a:gd name="connsiteX4" fmla="*/ 154425 w 154425"/>
                    <a:gd name="connsiteY4" fmla="*/ 23070 h 4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425" h="46296">
                      <a:moveTo>
                        <a:pt x="154425" y="23070"/>
                      </a:moveTo>
                      <a:cubicBezTo>
                        <a:pt x="154425" y="35938"/>
                        <a:pt x="119742" y="46296"/>
                        <a:pt x="77213" y="46296"/>
                      </a:cubicBezTo>
                      <a:cubicBezTo>
                        <a:pt x="34683" y="46296"/>
                        <a:pt x="0" y="35938"/>
                        <a:pt x="0" y="23070"/>
                      </a:cubicBezTo>
                      <a:cubicBezTo>
                        <a:pt x="0" y="10201"/>
                        <a:pt x="34683" y="0"/>
                        <a:pt x="77213" y="0"/>
                      </a:cubicBezTo>
                      <a:cubicBezTo>
                        <a:pt x="119742" y="0"/>
                        <a:pt x="154425" y="10358"/>
                        <a:pt x="154425" y="23070"/>
                      </a:cubicBezTo>
                    </a:path>
                  </a:pathLst>
                </a:custGeom>
                <a:solidFill>
                  <a:srgbClr val="50E6FF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B8ED1149-5811-4C41-92DA-7B2AC1556591}"/>
                    </a:ext>
                  </a:extLst>
                </p:cNvPr>
                <p:cNvSpPr/>
                <p:nvPr/>
              </p:nvSpPr>
              <p:spPr>
                <a:xfrm>
                  <a:off x="5492706" y="4672198"/>
                  <a:ext cx="122096" cy="17618"/>
                </a:xfrm>
                <a:custGeom>
                  <a:avLst/>
                  <a:gdLst>
                    <a:gd name="connsiteX0" fmla="*/ 61048 w 122096"/>
                    <a:gd name="connsiteY0" fmla="*/ 90 h 17618"/>
                    <a:gd name="connsiteX1" fmla="*/ 0 w 122096"/>
                    <a:gd name="connsiteY1" fmla="*/ 9035 h 17618"/>
                    <a:gd name="connsiteX2" fmla="*/ 61048 w 122096"/>
                    <a:gd name="connsiteY2" fmla="*/ 17510 h 17618"/>
                    <a:gd name="connsiteX3" fmla="*/ 122096 w 122096"/>
                    <a:gd name="connsiteY3" fmla="*/ 8408 h 17618"/>
                    <a:gd name="connsiteX4" fmla="*/ 61048 w 122096"/>
                    <a:gd name="connsiteY4" fmla="*/ 90 h 17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96" h="17618">
                      <a:moveTo>
                        <a:pt x="61048" y="90"/>
                      </a:moveTo>
                      <a:cubicBezTo>
                        <a:pt x="40337" y="-439"/>
                        <a:pt x="19689" y="2587"/>
                        <a:pt x="0" y="9035"/>
                      </a:cubicBezTo>
                      <a:cubicBezTo>
                        <a:pt x="19707" y="15364"/>
                        <a:pt x="40362" y="18232"/>
                        <a:pt x="61048" y="17510"/>
                      </a:cubicBezTo>
                      <a:cubicBezTo>
                        <a:pt x="81776" y="18117"/>
                        <a:pt x="102446" y="15035"/>
                        <a:pt x="122096" y="8408"/>
                      </a:cubicBezTo>
                      <a:cubicBezTo>
                        <a:pt x="102352" y="2257"/>
                        <a:pt x="81718" y="-554"/>
                        <a:pt x="61048" y="90"/>
                      </a:cubicBezTo>
                      <a:close/>
                    </a:path>
                  </a:pathLst>
                </a:custGeom>
                <a:solidFill>
                  <a:srgbClr val="198AB3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D7236A15-AD1F-448E-B6A5-62A82841A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836875" y="875436"/>
                <a:ext cx="408893" cy="408893"/>
              </a:xfrm>
              <a:prstGeom prst="rect">
                <a:avLst/>
              </a:prstGeom>
            </p:spPr>
          </p:pic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463AFF5-9011-459C-BE6D-AB672C3851CF}"/>
                  </a:ext>
                </a:extLst>
              </p:cNvPr>
              <p:cNvGrpSpPr/>
              <p:nvPr/>
            </p:nvGrpSpPr>
            <p:grpSpPr>
              <a:xfrm>
                <a:off x="2049065" y="1480299"/>
                <a:ext cx="399588" cy="399588"/>
                <a:chOff x="1749335" y="2017930"/>
                <a:chExt cx="316117" cy="316117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3560C3D1-9FB0-4B31-AA1D-751281ED242E}"/>
                    </a:ext>
                  </a:extLst>
                </p:cNvPr>
                <p:cNvSpPr/>
                <p:nvPr/>
              </p:nvSpPr>
              <p:spPr>
                <a:xfrm>
                  <a:off x="1749335" y="2017930"/>
                  <a:ext cx="316117" cy="31611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DDCFF"/>
                  </a:solidFill>
                </a:ln>
                <a:effectLst>
                  <a:outerShdw blurRad="50800" dir="5400000" sx="142000" sy="142000" algn="ctr" rotWithShape="0">
                    <a:srgbClr val="0DDCFF">
                      <a:alpha val="4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C6DDC31F-9D75-4127-847B-6732A44944F0}"/>
                    </a:ext>
                  </a:extLst>
                </p:cNvPr>
                <p:cNvGrpSpPr/>
                <p:nvPr/>
              </p:nvGrpSpPr>
              <p:grpSpPr>
                <a:xfrm>
                  <a:off x="1810767" y="2099963"/>
                  <a:ext cx="193253" cy="152050"/>
                  <a:chOff x="3495443" y="3272358"/>
                  <a:chExt cx="356949" cy="280846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B241208A-EF9C-4C50-863C-65D59CAE68CE}"/>
                      </a:ext>
                    </a:extLst>
                  </p:cNvPr>
                  <p:cNvGrpSpPr/>
                  <p:nvPr/>
                </p:nvGrpSpPr>
                <p:grpSpPr>
                  <a:xfrm>
                    <a:off x="3495443" y="3272358"/>
                    <a:ext cx="226554" cy="280846"/>
                    <a:chOff x="3892785" y="3271644"/>
                    <a:chExt cx="226554" cy="280846"/>
                  </a:xfrm>
                </p:grpSpPr>
                <p:sp>
                  <p:nvSpPr>
                    <p:cNvPr id="281" name="Rectangle: Rounded Corners 280">
                      <a:extLst>
                        <a:ext uri="{FF2B5EF4-FFF2-40B4-BE49-F238E27FC236}">
                          <a16:creationId xmlns:a16="http://schemas.microsoft.com/office/drawing/2014/main" id="{51146175-C2BA-4E38-9CAB-49A2FC1851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92785" y="3271644"/>
                      <a:ext cx="159544" cy="192624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4FC7E8"/>
                        </a:gs>
                        <a:gs pos="100000">
                          <a:srgbClr val="2698BF"/>
                        </a:gs>
                      </a:gsLst>
                      <a:lin ang="5400000" scaled="0"/>
                      <a:tileRect/>
                    </a:gra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82" name="Rectangle: Rounded Corners 281">
                      <a:extLst>
                        <a:ext uri="{FF2B5EF4-FFF2-40B4-BE49-F238E27FC236}">
                          <a16:creationId xmlns:a16="http://schemas.microsoft.com/office/drawing/2014/main" id="{C43AA09D-303F-496C-AE77-D2184DD6D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9795" y="3359866"/>
                      <a:ext cx="159544" cy="192624"/>
                    </a:xfrm>
                    <a:prstGeom prst="roundRect">
                      <a:avLst/>
                    </a:prstGeom>
                    <a:solidFill>
                      <a:srgbClr val="50E6FF">
                        <a:alpha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9" name="Freeform 43">
                    <a:extLst>
                      <a:ext uri="{FF2B5EF4-FFF2-40B4-BE49-F238E27FC236}">
                        <a16:creationId xmlns:a16="http://schemas.microsoft.com/office/drawing/2014/main" id="{B1E762EA-EBD0-4C54-BDD1-3B44DCC2A1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43373" y="3359866"/>
                    <a:ext cx="98550" cy="98550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0" name="Freeform 43">
                    <a:extLst>
                      <a:ext uri="{FF2B5EF4-FFF2-40B4-BE49-F238E27FC236}">
                        <a16:creationId xmlns:a16="http://schemas.microsoft.com/office/drawing/2014/main" id="{04F09346-D0AE-4AE9-AD1B-CC166DE6669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31275" y="3424944"/>
                    <a:ext cx="121117" cy="121117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</p:grp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4F5C5A96-0473-42B6-BD00-5E3DE4556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2257" y="1677139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71504C8-EBFF-43B4-BD7C-F7E3DA9E49E1}"/>
                  </a:ext>
                </a:extLst>
              </p:cNvPr>
              <p:cNvSpPr/>
              <p:nvPr/>
            </p:nvSpPr>
            <p:spPr bwMode="auto">
              <a:xfrm>
                <a:off x="3131411" y="1459677"/>
                <a:ext cx="787056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73" name="Graphic 272">
                <a:extLst>
                  <a:ext uri="{FF2B5EF4-FFF2-40B4-BE49-F238E27FC236}">
                    <a16:creationId xmlns:a16="http://schemas.microsoft.com/office/drawing/2014/main" id="{7CF986C5-BDBF-4039-A34D-7C5F1DC5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3199523" y="1500043"/>
                <a:ext cx="349027" cy="349027"/>
              </a:xfrm>
              <a:prstGeom prst="rect">
                <a:avLst/>
              </a:prstGeom>
            </p:spPr>
          </p:pic>
          <p:pic>
            <p:nvPicPr>
              <p:cNvPr id="274" name="Graphic 273">
                <a:extLst>
                  <a:ext uri="{FF2B5EF4-FFF2-40B4-BE49-F238E27FC236}">
                    <a16:creationId xmlns:a16="http://schemas.microsoft.com/office/drawing/2014/main" id="{D5DD4B51-3BBC-48DD-B996-C120D7CA2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3559735" y="1500043"/>
                <a:ext cx="349027" cy="349027"/>
              </a:xfrm>
              <a:prstGeom prst="rect">
                <a:avLst/>
              </a:prstGeom>
            </p:spPr>
          </p:pic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39A6E662-C28F-41B9-9256-312A15F2D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2595" y="1673364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08B9B9E-0726-4037-A8EA-80A26CC0EEE2}"/>
                </a:ext>
              </a:extLst>
            </p:cNvPr>
            <p:cNvSpPr/>
            <p:nvPr/>
          </p:nvSpPr>
          <p:spPr bwMode="auto">
            <a:xfrm>
              <a:off x="2952913" y="1437256"/>
              <a:ext cx="884519" cy="631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F9D9099-6F56-4894-A32B-A633ED93586C}"/>
              </a:ext>
            </a:extLst>
          </p:cNvPr>
          <p:cNvGrpSpPr/>
          <p:nvPr/>
        </p:nvGrpSpPr>
        <p:grpSpPr>
          <a:xfrm>
            <a:off x="3842679" y="4362693"/>
            <a:ext cx="1751879" cy="1085896"/>
            <a:chOff x="1296301" y="2584156"/>
            <a:chExt cx="1751879" cy="1085896"/>
          </a:xfrm>
        </p:grpSpPr>
        <p:pic>
          <p:nvPicPr>
            <p:cNvPr id="226" name="Graphic 246">
              <a:extLst>
                <a:ext uri="{FF2B5EF4-FFF2-40B4-BE49-F238E27FC236}">
                  <a16:creationId xmlns:a16="http://schemas.microsoft.com/office/drawing/2014/main" id="{024C2D0B-F799-469C-AD95-67118CA1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FC67747-7A37-4B32-851B-F571EFD10F2D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5A25E8A-852E-414E-95F8-23BC633A9FD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B9524A1A-31F0-4978-9D7B-E23463997CA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97E2B48-1D3F-4615-8207-3118CCE80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1A89064-9471-4459-B8FA-063C6165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5D4249F-51D5-4869-9538-FAB1CB3B14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526A6E-C209-44AE-A135-A2B0D0ADFD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37FAE1D8-BEA4-4DAA-9E3B-29BE8D927F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61DD84C6-A4D7-4423-8818-97C6F2E57F8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930125D-ABE2-4FB1-B4CA-94393A13EA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D4B68CC-02E8-4C86-8CE7-9C77D92E4767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7517F44-9F3D-40B8-9121-6AED9AC6D286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7E44BA56-019A-4194-A386-941B5548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4A0671C-D969-425C-BF17-AE023E13896F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709073C-62D2-4367-B9F9-3AE7481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800E2F0-07D3-4243-8C02-621C86F1716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8295BE3-A6C1-48FF-AB42-3446163F3BA7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C3CF85A-B042-4C1E-BCFA-B1F7C5EFA9B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4D36351-653E-4296-9320-7026841D30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4BAB7E97-279A-4803-AFC9-4F4EC40A8AD2}"/>
                </a:ext>
              </a:extLst>
            </p:cNvPr>
            <p:cNvCxnSpPr>
              <a:cxnSpLocks/>
              <a:stCxn id="237" idx="1"/>
              <a:endCxn id="236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BECAE6E7-7EB5-43A1-A05E-88ECD7E7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37" name="Picture 2" descr="Amazon.com: File Manager: Appstore for Android">
              <a:extLst>
                <a:ext uri="{FF2B5EF4-FFF2-40B4-BE49-F238E27FC236}">
                  <a16:creationId xmlns:a16="http://schemas.microsoft.com/office/drawing/2014/main" id="{DB1F2BAD-2369-43CF-9DBC-BCE95EB0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1C7F656-6234-4DEB-81D2-AB04382D430F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828E1C66-E06D-4CA5-823C-02C5D48CDF4B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2D13943-7E0E-4382-8926-ADAB4CD0558A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1" name="Graphic 240">
              <a:extLst>
                <a:ext uri="{FF2B5EF4-FFF2-40B4-BE49-F238E27FC236}">
                  <a16:creationId xmlns:a16="http://schemas.microsoft.com/office/drawing/2014/main" id="{D8E4FEE2-4796-4FDA-A1D5-0A83A73B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63013" y="2584156"/>
              <a:ext cx="275737" cy="343319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20000"/>
                </a:schemeClr>
              </a:glow>
            </a:effectLst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D69285B-1032-402D-B2D8-0A6066D82BD7}"/>
              </a:ext>
            </a:extLst>
          </p:cNvPr>
          <p:cNvGrpSpPr/>
          <p:nvPr/>
        </p:nvGrpSpPr>
        <p:grpSpPr>
          <a:xfrm>
            <a:off x="1520896" y="4181284"/>
            <a:ext cx="1751879" cy="1093660"/>
            <a:chOff x="1296301" y="2576392"/>
            <a:chExt cx="1751879" cy="1093660"/>
          </a:xfrm>
        </p:grpSpPr>
        <p:pic>
          <p:nvPicPr>
            <p:cNvPr id="254" name="Graphic 246">
              <a:extLst>
                <a:ext uri="{FF2B5EF4-FFF2-40B4-BE49-F238E27FC236}">
                  <a16:creationId xmlns:a16="http://schemas.microsoft.com/office/drawing/2014/main" id="{F2A13C87-FF13-4F40-93CC-CF3960D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0A076E0-6C45-44CB-87B4-749E110739A6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CB35D77F-2237-45C5-BC02-2B37B5FA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0C300FC-3CDB-4AD9-90BE-9BE320EEB6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E3278B6-9CB2-4D3E-913C-2D0F9A265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D42F450-1239-4DD2-8391-B91D13A6B4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3718D1D1-F046-41FE-BFAF-2E36620BDA8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4BE4E99F-FF8D-4D49-BCE6-241C381C448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FC12B8D-D0F8-4DC3-A379-5C3E4D2A97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3B85CA66-9BED-4E8D-A2BD-191E148338F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124CD68-A049-41DF-B775-DFC1D593B29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A7943EB-0C52-4CE6-BC15-4F3FE46067D3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C7F80F96-526F-440E-9022-5EC45E465B92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04" name="Graphic 303">
                <a:extLst>
                  <a:ext uri="{FF2B5EF4-FFF2-40B4-BE49-F238E27FC236}">
                    <a16:creationId xmlns:a16="http://schemas.microsoft.com/office/drawing/2014/main" id="{360E66ED-312B-47B6-B648-C7E4AB967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86584B1-356F-4189-AA8A-85B74AF19D53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F90906F-9E2B-4272-8ADC-8D473F8F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5C0604C-510C-42AB-B0AA-B2C919AEE10A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89DB4B0-195C-4740-90C7-2F04EA75AC33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F9EB992-F4DF-4DC9-A946-D0DE0B2D5C2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340C6D8-840C-47AC-9B5D-97F637CC5E23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ctor: Elbow 295">
              <a:extLst>
                <a:ext uri="{FF2B5EF4-FFF2-40B4-BE49-F238E27FC236}">
                  <a16:creationId xmlns:a16="http://schemas.microsoft.com/office/drawing/2014/main" id="{66DCB7B4-FBC6-4B25-8483-A338C19253BB}"/>
                </a:ext>
              </a:extLst>
            </p:cNvPr>
            <p:cNvCxnSpPr>
              <a:cxnSpLocks/>
              <a:stCxn id="298" idx="1"/>
              <a:endCxn id="297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7D74315-93CD-4393-BF2F-24A09D25A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98" name="Picture 2" descr="Amazon.com: File Manager: Appstore for Android">
              <a:extLst>
                <a:ext uri="{FF2B5EF4-FFF2-40B4-BE49-F238E27FC236}">
                  <a16:creationId xmlns:a16="http://schemas.microsoft.com/office/drawing/2014/main" id="{2268E55E-A00D-43C7-956D-01A94B7B7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FDFFCB5-2D63-4849-A764-CB9339BB8AE9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CEB19A62-DB36-4C6F-9CDB-2680C2CB499F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chemeClr val="accent4">
                    <a:alpha val="2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A9D3AD05-9026-4921-8828-E2C9F10AABC2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20000"/>
                  </a:schemeClr>
                </a:gs>
                <a:gs pos="100000">
                  <a:schemeClr val="accent4">
                    <a:lumMod val="40000"/>
                    <a:lumOff val="60000"/>
                    <a:alpha val="20000"/>
                  </a:schemeClr>
                </a:gs>
              </a:gsLst>
              <a:lin ang="2700000" scaled="1"/>
              <a:tileRect/>
            </a:gradFill>
            <a:ln w="3175" cap="flat" cmpd="sng" algn="ctr">
              <a:solidFill>
                <a:srgbClr val="FFC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AB37DDE2-47EA-4384-B54D-2283D7CE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53459" y="2576392"/>
              <a:ext cx="275737" cy="343319"/>
            </a:xfrm>
            <a:prstGeom prst="rect">
              <a:avLst/>
            </a:prstGeom>
            <a:effectLst>
              <a:glow rad="63500">
                <a:schemeClr val="accent4">
                  <a:alpha val="1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1937751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Auto Loader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BFD2A5D-765F-4999-8D61-213BCC5F8CD3}"/>
              </a:ext>
            </a:extLst>
          </p:cNvPr>
          <p:cNvGrpSpPr/>
          <p:nvPr/>
        </p:nvGrpSpPr>
        <p:grpSpPr>
          <a:xfrm>
            <a:off x="648989" y="1873015"/>
            <a:ext cx="3895573" cy="2719618"/>
            <a:chOff x="667537" y="1880627"/>
            <a:chExt cx="3895573" cy="2719618"/>
          </a:xfrm>
        </p:grpSpPr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50732930-39C5-4947-8A99-5D53945E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8" t="76695" b="13977"/>
            <a:stretch/>
          </p:blipFill>
          <p:spPr>
            <a:xfrm>
              <a:off x="4324985" y="3898048"/>
              <a:ext cx="238125" cy="263394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12D5950E-B48C-46C3-964D-F4991769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46"/>
            <a:stretch/>
          </p:blipFill>
          <p:spPr>
            <a:xfrm>
              <a:off x="667537" y="1880627"/>
              <a:ext cx="3637763" cy="27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5224311" y="1937751"/>
            <a:ext cx="6012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Replicating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Azure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SQL MI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 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0F77EBD-F729-472C-BE94-062F554E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98" y="1872754"/>
            <a:ext cx="4321917" cy="28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2165633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Querying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with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 Data Explorer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B8D432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5541AA5-E77E-4874-A48B-18FA9DD1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9" y="2165633"/>
            <a:ext cx="3207843" cy="21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E59CC88D-491A-4B07-81F4-0E28245B801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5394326" y="879707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Demonstrating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CA" sz="4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redis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 cluster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management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8BB51A3-0FC5-4594-A25A-C6139C4F4C25}"/>
                </a:ext>
              </a:extLst>
            </p:cNvPr>
            <p:cNvGrpSpPr/>
            <p:nvPr/>
          </p:nvGrpSpPr>
          <p:grpSpPr>
            <a:xfrm>
              <a:off x="219075" y="546206"/>
              <a:ext cx="5813510" cy="4657003"/>
              <a:chOff x="0" y="546206"/>
              <a:chExt cx="5813510" cy="4657003"/>
            </a:xfrm>
          </p:grpSpPr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9E96ED56-D1DB-49EB-A27F-8CABE2A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546206"/>
                <a:ext cx="5813510" cy="4657003"/>
              </a:xfrm>
              <a:prstGeom prst="rect">
                <a:avLst/>
              </a:prstGeom>
            </p:spPr>
          </p:pic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DB63E750-907D-4A86-8EB3-076ADC124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8231" b="8539"/>
              <a:stretch/>
            </p:blipFill>
            <p:spPr>
              <a:xfrm>
                <a:off x="955120" y="1300182"/>
                <a:ext cx="406244" cy="338118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FE5F8E8-225F-4D34-90FE-EF9A0840AC99}"/>
                </a:ext>
              </a:extLst>
            </p:cNvPr>
            <p:cNvSpPr txBox="1"/>
            <p:nvPr/>
          </p:nvSpPr>
          <p:spPr>
            <a:xfrm>
              <a:off x="5699126" y="2976249"/>
              <a:ext cx="61245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C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(or lack thereof)</a:t>
              </a:r>
              <a:endParaRPr lang="en-CA" sz="10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2CF165-7E60-442E-8F9E-AB35CE69FFF7}"/>
                </a:ext>
              </a:extLst>
            </p:cNvPr>
            <p:cNvSpPr txBox="1"/>
            <p:nvPr/>
          </p:nvSpPr>
          <p:spPr>
            <a:xfrm>
              <a:off x="5394326" y="3083971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with 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Azure Cache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for Redis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84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IT’S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70404"/>
            <a:ext cx="2039219" cy="785998"/>
            <a:chOff x="1864665" y="4265066"/>
            <a:chExt cx="2039219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BLOGGING WITH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1899</TotalTime>
  <Words>304</Words>
  <Application>Microsoft Office PowerPoint</Application>
  <PresentationFormat>Custom</PresentationFormat>
  <Paragraphs>98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6" baseType="lpstr">
      <vt:lpstr>Arial</vt:lpstr>
      <vt:lpstr>Bebas Neue</vt:lpstr>
      <vt:lpstr>Calibri</vt:lpstr>
      <vt:lpstr>Calibri Light</vt:lpstr>
      <vt:lpstr>Cascadia Code</vt:lpstr>
      <vt:lpstr>Consolas</vt:lpstr>
      <vt:lpstr>Earth's Mightiest</vt:lpstr>
      <vt:lpstr>IndustryW00-Demi</vt:lpstr>
      <vt:lpstr>Inter SemiBold</vt:lpstr>
      <vt:lpstr>Lilita One</vt:lpstr>
      <vt:lpstr>MarkPro</vt:lpstr>
      <vt:lpstr>MarkPro-Bold</vt:lpstr>
      <vt:lpstr>Nutmeg Black Italic</vt:lpstr>
      <vt:lpstr>Nutmeg Regular</vt:lpstr>
      <vt:lpstr>Segoe UI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186</cp:revision>
  <dcterms:created xsi:type="dcterms:W3CDTF">2020-08-03T14:18:30Z</dcterms:created>
  <dcterms:modified xsi:type="dcterms:W3CDTF">2021-07-05T21:53:21Z</dcterms:modified>
</cp:coreProperties>
</file>